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7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7994-C421-824E-B0F1-F45581DB58F7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0CD5-1E4F-0744-B37E-3340E3A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8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7994-C421-824E-B0F1-F45581DB58F7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0CD5-1E4F-0744-B37E-3340E3A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5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7994-C421-824E-B0F1-F45581DB58F7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0CD5-1E4F-0744-B37E-3340E3A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2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7994-C421-824E-B0F1-F45581DB58F7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0CD5-1E4F-0744-B37E-3340E3A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3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7994-C421-824E-B0F1-F45581DB58F7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0CD5-1E4F-0744-B37E-3340E3A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7994-C421-824E-B0F1-F45581DB58F7}" type="datetimeFigureOut">
              <a:rPr lang="en-US" smtClean="0"/>
              <a:t>7/25/18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0CD5-1E4F-0744-B37E-3340E3A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2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7994-C421-824E-B0F1-F45581DB58F7}" type="datetimeFigureOut">
              <a:rPr lang="en-US" smtClean="0"/>
              <a:t>7/25/18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0CD5-1E4F-0744-B37E-3340E3A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0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7994-C421-824E-B0F1-F45581DB58F7}" type="datetimeFigureOut">
              <a:rPr lang="en-US" smtClean="0"/>
              <a:t>7/25/18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0CD5-1E4F-0744-B37E-3340E3A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7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7994-C421-824E-B0F1-F45581DB58F7}" type="datetimeFigureOut">
              <a:rPr lang="en-US" smtClean="0"/>
              <a:t>7/25/18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0CD5-1E4F-0744-B37E-3340E3A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8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7994-C421-824E-B0F1-F45581DB58F7}" type="datetimeFigureOut">
              <a:rPr lang="en-US" smtClean="0"/>
              <a:t>7/25/18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0CD5-1E4F-0744-B37E-3340E3A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0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7994-C421-824E-B0F1-F45581DB58F7}" type="datetimeFigureOut">
              <a:rPr lang="en-US" smtClean="0"/>
              <a:t>7/25/18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0CD5-1E4F-0744-B37E-3340E3A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B7994-C421-824E-B0F1-F45581DB58F7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30CD5-1E4F-0744-B37E-3340E3A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7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umpro.p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for Jump Rope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JumpRope</a:t>
            </a:r>
            <a:r>
              <a:rPr lang="en-US" dirty="0" smtClean="0"/>
              <a:t> </a:t>
            </a:r>
            <a:r>
              <a:rPr lang="en-US" dirty="0" smtClean="0"/>
              <a:t>is our new online grade book for Level 4. Follow the tutorial to see all of the features and information available to your family</a:t>
            </a:r>
            <a:r>
              <a:rPr lang="en-US" smtClean="0"/>
              <a:t>. </a:t>
            </a:r>
            <a:endParaRPr lang="en-US" dirty="0" smtClean="0"/>
          </a:p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www.jumpro.pe</a:t>
            </a:r>
            <a:endParaRPr lang="en-US" dirty="0" smtClean="0"/>
          </a:p>
          <a:p>
            <a:r>
              <a:rPr lang="en-US" dirty="0" smtClean="0"/>
              <a:t>Click on the Log In button – Now follow the rest of the steps in the tutorial.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0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75" y="525433"/>
            <a:ext cx="7840844" cy="5954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80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792"/>
            <a:ext cx="9144000" cy="62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9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647"/>
            <a:ext cx="9144000" cy="60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9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3" y="700578"/>
            <a:ext cx="8278879" cy="6157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70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0" y="919508"/>
            <a:ext cx="8059861" cy="5429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62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7" y="306503"/>
            <a:ext cx="8103664" cy="6244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36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67" y="831936"/>
            <a:ext cx="7621825" cy="602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5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3" y="788150"/>
            <a:ext cx="7797039" cy="5341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1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1" y="1007081"/>
            <a:ext cx="7578022" cy="512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57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53</Words>
  <Application>Microsoft Macintosh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Tutorial for Jump Rope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Perry</dc:creator>
  <cp:lastModifiedBy>Shannon Perry</cp:lastModifiedBy>
  <cp:revision>3</cp:revision>
  <dcterms:created xsi:type="dcterms:W3CDTF">2017-10-07T15:53:56Z</dcterms:created>
  <dcterms:modified xsi:type="dcterms:W3CDTF">2018-07-26T02:25:29Z</dcterms:modified>
</cp:coreProperties>
</file>